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c84d70f6844b0a" /><Relationship Type="http://schemas.openxmlformats.org/officeDocument/2006/relationships/extended-properties" Target="/docProps/app.xml" Id="R2b8cfc91fce54aeb" /><Relationship Type="http://schemas.openxmlformats.org/officeDocument/2006/relationships/officeDocument" Target="/ppt/presentation.xml" Id="Rd369a80199024d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59999b3bc74b41"/>
  </p:sldMasterIdLst>
  <p:notesMasterIdLst>
    <p:notesMasterId xmlns:r="http://schemas.openxmlformats.org/officeDocument/2006/relationships" r:id="R8fa00257b1d04782"/>
  </p:notesMasterIdLst>
  <p:sldIdLst>
    <p:sldId xmlns:r="http://schemas.openxmlformats.org/officeDocument/2006/relationships" id="256" r:id="Rda8faf04f2784a9b"/>
    <p:sldId xmlns:r="http://schemas.openxmlformats.org/officeDocument/2006/relationships" id="257" r:id="Rfdc004d368ea492c"/>
    <p:sldId xmlns:r="http://schemas.openxmlformats.org/officeDocument/2006/relationships" id="258" r:id="R0375d753773144af"/>
    <p:sldId xmlns:r="http://schemas.openxmlformats.org/officeDocument/2006/relationships" id="259" r:id="R54d9f7b40f3649d5"/>
    <p:sldId xmlns:r="http://schemas.openxmlformats.org/officeDocument/2006/relationships" id="260" r:id="Rfd58a93d5f124529"/>
    <p:sldId xmlns:r="http://schemas.openxmlformats.org/officeDocument/2006/relationships" id="261" r:id="Ra02c0790c1174088"/>
    <p:sldId xmlns:r="http://schemas.openxmlformats.org/officeDocument/2006/relationships" id="262" r:id="Rd49e8013aefd431b"/>
    <p:sldId xmlns:r="http://schemas.openxmlformats.org/officeDocument/2006/relationships" id="263" r:id="R56861d0e1fa14b74"/>
    <p:sldId xmlns:r="http://schemas.openxmlformats.org/officeDocument/2006/relationships" id="264" r:id="R344a7cdf916045ff"/>
    <p:sldId xmlns:r="http://schemas.openxmlformats.org/officeDocument/2006/relationships" id="265" r:id="R8ae7db25b8474304"/>
    <p:sldId xmlns:r="http://schemas.openxmlformats.org/officeDocument/2006/relationships" id="266" r:id="Rde5edb0951bc41a6"/>
    <p:sldId xmlns:r="http://schemas.openxmlformats.org/officeDocument/2006/relationships" id="267" r:id="R47e4c65b3d9348be"/>
    <p:sldId xmlns:r="http://schemas.openxmlformats.org/officeDocument/2006/relationships" id="268" r:id="Ref7e74391e7e4de6"/>
    <p:sldId xmlns:r="http://schemas.openxmlformats.org/officeDocument/2006/relationships" id="269" r:id="R30b39859617542b8"/>
    <p:sldId xmlns:r="http://schemas.openxmlformats.org/officeDocument/2006/relationships" id="270" r:id="Rb63f727fda534469"/>
  </p:sldIdLst>
  <p:sldSz cx="16256000" cy="914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4ee92fd3e546c4" /><Relationship Type="http://schemas.openxmlformats.org/officeDocument/2006/relationships/slideMaster" Target="/ppt/slideMasters/slideMaster1.xml" Id="R8659999b3bc74b41" /><Relationship Type="http://schemas.openxmlformats.org/officeDocument/2006/relationships/notesMaster" Target="/ppt/notesMasters/notesMaster1.xml" Id="R8fa00257b1d04782" /><Relationship Type="http://schemas.openxmlformats.org/officeDocument/2006/relationships/presProps" Target="/ppt/presProps.xml" Id="R49e38b8afc874bab" /><Relationship Type="http://schemas.openxmlformats.org/officeDocument/2006/relationships/viewProps" Target="/ppt/viewProps.xml" Id="Re65db422a96b4434" /><Relationship Type="http://schemas.openxmlformats.org/officeDocument/2006/relationships/tableStyles" Target="/ppt/tableStyles.xml" Id="Rae7c3fa170884223" /><Relationship Type="http://schemas.openxmlformats.org/officeDocument/2006/relationships/slide" Target="/ppt/slides/slide1.xml" Id="Rda8faf04f2784a9b" /><Relationship Type="http://schemas.openxmlformats.org/officeDocument/2006/relationships/slide" Target="/ppt/slides/slide2.xml" Id="Rfdc004d368ea492c" /><Relationship Type="http://schemas.openxmlformats.org/officeDocument/2006/relationships/slide" Target="/ppt/slides/slide3.xml" Id="R0375d753773144af" /><Relationship Type="http://schemas.openxmlformats.org/officeDocument/2006/relationships/slide" Target="/ppt/slides/slide4.xml" Id="R54d9f7b40f3649d5" /><Relationship Type="http://schemas.openxmlformats.org/officeDocument/2006/relationships/slide" Target="/ppt/slides/slide5.xml" Id="Rfd58a93d5f124529" /><Relationship Type="http://schemas.openxmlformats.org/officeDocument/2006/relationships/slide" Target="/ppt/slides/slide6.xml" Id="Ra02c0790c1174088" /><Relationship Type="http://schemas.openxmlformats.org/officeDocument/2006/relationships/slide" Target="/ppt/slides/slide7.xml" Id="Rd49e8013aefd431b" /><Relationship Type="http://schemas.openxmlformats.org/officeDocument/2006/relationships/slide" Target="/ppt/slides/slide8.xml" Id="R56861d0e1fa14b74" /><Relationship Type="http://schemas.openxmlformats.org/officeDocument/2006/relationships/slide" Target="/ppt/slides/slide9.xml" Id="R344a7cdf916045ff" /><Relationship Type="http://schemas.openxmlformats.org/officeDocument/2006/relationships/slide" Target="/ppt/slides/slide10.xml" Id="R8ae7db25b8474304" /><Relationship Type="http://schemas.openxmlformats.org/officeDocument/2006/relationships/slide" Target="/ppt/slides/slide11.xml" Id="Rde5edb0951bc41a6" /><Relationship Type="http://schemas.openxmlformats.org/officeDocument/2006/relationships/slide" Target="/ppt/slides/slide12.xml" Id="R47e4c65b3d9348be" /><Relationship Type="http://schemas.openxmlformats.org/officeDocument/2006/relationships/slide" Target="/ppt/slides/slide13.xml" Id="Ref7e74391e7e4de6" /><Relationship Type="http://schemas.openxmlformats.org/officeDocument/2006/relationships/slide" Target="/ppt/slides/slide14.xml" Id="R30b39859617542b8" /><Relationship Type="http://schemas.openxmlformats.org/officeDocument/2006/relationships/slide" Target="/ppt/slides/slide15.xml" Id="Rb63f727fda5344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903ecf9bdf43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a3b1c0c2d6491a" /><Relationship Type="http://schemas.openxmlformats.org/officeDocument/2006/relationships/notesMaster" Target="/ppt/notesMasters/notesMaster1.xml" Id="R6dd33a251ba946d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75eb07af9484b79" /><Relationship Type="http://schemas.openxmlformats.org/officeDocument/2006/relationships/notesMaster" Target="/ppt/notesMasters/notesMaster1.xml" Id="Rfdaf1b435a21490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ae5ff24dff4a8c" /><Relationship Type="http://schemas.openxmlformats.org/officeDocument/2006/relationships/notesMaster" Target="/ppt/notesMasters/notesMaster1.xml" Id="R356200ad7cc640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7002891fb9417c" /><Relationship Type="http://schemas.openxmlformats.org/officeDocument/2006/relationships/notesMaster" Target="/ppt/notesMasters/notesMaster1.xml" Id="R3f0798ea2c4b44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3220ccfa724cda" /><Relationship Type="http://schemas.openxmlformats.org/officeDocument/2006/relationships/notesMaster" Target="/ppt/notesMasters/notesMaster1.xml" Id="Ra7602b5bb3ef4a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a8c2c7242c4bc9" /><Relationship Type="http://schemas.openxmlformats.org/officeDocument/2006/relationships/notesMaster" Target="/ppt/notesMasters/notesMaster1.xml" Id="R377ad71bb78a4a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fe608bab5447ec" /><Relationship Type="http://schemas.openxmlformats.org/officeDocument/2006/relationships/notesMaster" Target="/ppt/notesMasters/notesMaster1.xml" Id="R040713de63dd45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cb494cdd1434a70" /><Relationship Type="http://schemas.openxmlformats.org/officeDocument/2006/relationships/notesMaster" Target="/ppt/notesMasters/notesMaster1.xml" Id="Ra856956acb2a41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06a929558c042c9" /><Relationship Type="http://schemas.openxmlformats.org/officeDocument/2006/relationships/notesMaster" Target="/ppt/notesMasters/notesMaster1.xml" Id="Rb2041977b7e346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4c2e9084f245dd" /><Relationship Type="http://schemas.openxmlformats.org/officeDocument/2006/relationships/notesMaster" Target="/ppt/notesMasters/notesMaster1.xml" Id="Rab2df951fa2645f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7c2e4ff04c46e1" /><Relationship Type="http://schemas.openxmlformats.org/officeDocument/2006/relationships/notesMaster" Target="/ppt/notesMasters/notesMaster1.xml" Id="R18263a903581444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fb05cf50afc4f70" /><Relationship Type="http://schemas.openxmlformats.org/officeDocument/2006/relationships/notesMaster" Target="/ppt/notesMasters/notesMaster1.xml" Id="Re15c72a8ced14f8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bc7a46d8ab7460a" /><Relationship Type="http://schemas.openxmlformats.org/officeDocument/2006/relationships/notesMaster" Target="/ppt/notesMasters/notesMaster1.xml" Id="R4643afa54655418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e051b4d977e4a69" /><Relationship Type="http://schemas.openxmlformats.org/officeDocument/2006/relationships/notesMaster" Target="/ppt/notesMasters/notesMaster1.xml" Id="R05822918127a4a5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ffe22dba4db41f6" /><Relationship Type="http://schemas.openxmlformats.org/officeDocument/2006/relationships/notesMaster" Target="/ppt/notesMasters/notesMaster1.xml" Id="R8cd1b77a21b0483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64e5aa39734e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52f170672349a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058f76e08f47d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92863085ea486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8b376ae8e2466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97c42e7f6e49a9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0a04add41e43fd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0653e507f44db4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1dafea5e4b48b1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b170a4aa3e4b4d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d2470ddaad4a2a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E4804EF-B882-4AA9-907C-FAB2FEBF70F9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62AE585D-0CD2-4ABE-A5B2-56EDBFC427E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B3BC40E-F0C3-4A44-8FBF-9D42930B225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E857738-BE44-46C6-AA3C-8929241F5BB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21C8CBC-C16B-4F6D-A7AE-6B69ECA9C57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5A98F2B-C086-47FC-9532-93C7AED656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2639566-2E55-41EF-9CE9-7BC7D8B8F77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E1AD584-AC0E-47ED-9B15-94D075CFE92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BB5C6C4-2185-40EF-A79F-D1FF302FC0B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56F6520-EC49-47A7-A10B-40798989EE2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CF3364D-B501-4245-98F3-BE3E1705AA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52CF929-E77D-4709-8177-EDDCDE5EE2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38E08E6-EAF5-4666-8265-175655281AA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21BFDE9-BEF3-4A70-A5EF-184BF038FC3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15A3753-B938-4460-B769-2549BFB761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68785B8-0654-43C6-A49B-E91463F56E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33A3979-0C2D-4B5B-AD31-257B033484F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90190E2-88D4-40F8-91B1-2FF66DC645ED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03186D8-57C1-4765-865D-1FE9A2F9873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2565DE0-E26A-4306-99A4-0EB155502C6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7B1E59F-8F53-4726-803E-8D70048CD43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F105B4B-34D3-45D1-8773-7E347043F6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436ABF2-E3A1-45B0-B709-98904291C9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35EF7EF-2D88-4F3A-B80B-3C281A3B4CD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7259E524-29A3-4239-834D-715A6A6601C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D1F51052-F960-4AF3-8B9E-310C30A764CB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9587133D-FEE6-4634-BDE3-026DD382602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19928B7D-0E9B-42EE-8410-4B22DEC06EB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5C8AE96-1DFF-4FC2-9FE7-3B1567AC3F3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57569A6-0078-43B3-8C14-DE6D131327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0E10A3A3-3FCB-4D7C-8FA2-968394B160D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8CA352FD-1B63-44B7-A560-F080A1AC703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C770A77B-D892-452E-AAD0-2174A24912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4E20F6AB-61F3-4654-915E-F8693404DE7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26803203-DD33-4C22-82C8-132ACC76720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F8E28935-A608-4746-A161-E63FC849FE5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DC5D09C-B5B1-4D00-B8CD-6DFF18F776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8641D8B-52AA-4527-B405-EA45DE6B19A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EEB9263C-6632-44AF-963F-B2E4395A47B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B33B0EE-FD6F-4771-B70C-58FBC3E2D3C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B4CDBBC-4587-46C5-809C-DEE0F950653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D7BC3B9-F504-49B8-93D4-C7533475A7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5E0E0ED-5AFD-4B20-A5E0-BB0509FBB8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8973F74-2BE6-4BD4-A319-72C54B784EAB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380636E2-FA73-4C6D-A6B7-4C68C9C4D0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29AE69-B5EA-4808-8BFF-9D09347BCFA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E922CE4-1187-48EC-9749-04A6EFAB04B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F952C01-037B-4405-80AE-463C5F62C30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AC7740-59EF-4E50-8237-BABD5AFD39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E7CEA39-1F29-4540-979A-ED0B1FEF36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AB164F9-28FF-4977-84BF-1B702F27FF5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EA188D9-8762-42EF-8162-C2BCAC6C779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CA4256D-1A6C-4A6B-AB48-A1C0218D766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E5C1F7E1-5DCF-4A3D-BA86-AEDF0E2CC1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F2AE1F9-4FF5-4384-BDF9-71869804D56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D83D954-776A-4645-A5F6-E994EBFA589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911FBF5-3FBF-4C90-8ECD-7A001D4D723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FA9353F-32C9-4121-B700-2676DB76A15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14a43511f7447c" /><Relationship Type="http://schemas.openxmlformats.org/officeDocument/2006/relationships/slideLayout" Target="/ppt/slideLayouts/slideLayout1.xml" Id="Rbf79ebfac04e477e" /><Relationship Type="http://schemas.openxmlformats.org/officeDocument/2006/relationships/slideLayout" Target="/ppt/slideLayouts/slideLayout2.xml" Id="Rafd900e7fb124bda" /><Relationship Type="http://schemas.openxmlformats.org/officeDocument/2006/relationships/slideLayout" Target="/ppt/slideLayouts/slideLayout3.xml" Id="R2b8a2be4c45d4c88" /><Relationship Type="http://schemas.openxmlformats.org/officeDocument/2006/relationships/slideLayout" Target="/ppt/slideLayouts/slideLayout4.xml" Id="R206954a219c94c53" /><Relationship Type="http://schemas.openxmlformats.org/officeDocument/2006/relationships/slideLayout" Target="/ppt/slideLayouts/slideLayout5.xml" Id="Rea5a8ae17e104a27" /><Relationship Type="http://schemas.openxmlformats.org/officeDocument/2006/relationships/slideLayout" Target="/ppt/slideLayouts/slideLayout6.xml" Id="Rbd06431fc5e04836" /><Relationship Type="http://schemas.openxmlformats.org/officeDocument/2006/relationships/slideLayout" Target="/ppt/slideLayouts/slideLayout7.xml" Id="Rda6a9e28e4ff4df6" /><Relationship Type="http://schemas.openxmlformats.org/officeDocument/2006/relationships/slideLayout" Target="/ppt/slideLayouts/slideLayout8.xml" Id="Re2513160e0dd49e7" /><Relationship Type="http://schemas.openxmlformats.org/officeDocument/2006/relationships/slideLayout" Target="/ppt/slideLayouts/slideLayout9.xml" Id="Re6ce9756fa994aaa" /><Relationship Type="http://schemas.openxmlformats.org/officeDocument/2006/relationships/slideLayout" Target="/ppt/slideLayouts/slideLayout10.xml" Id="Reb9d01fdeedb4385" /><Relationship Type="http://schemas.openxmlformats.org/officeDocument/2006/relationships/slideLayout" Target="/ppt/slideLayouts/slideLayout11.xml" Id="R0277a58fb3b94045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63622D6A-98FD-41EE-B5B2-CC9E4A1BD3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278989E-5FEC-4C14-82A4-46CA887890B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EA9A61F-7346-4128-90A7-532601B44C98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1D8BD707-D9CF-40AE-B4C6-C98DA3205C09}" type="datetimeFigureOut">
              <a:t>8/1/2011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DAE40B6-D697-4F2A-A594-00010884DA02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97C19CC-EBC0-467C-B9D7-89D3BA0681B6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79ebfac04e477e"/>
    <p:sldLayoutId xmlns:r="http://schemas.openxmlformats.org/officeDocument/2006/relationships" id="2147483650" r:id="Rafd900e7fb124bda"/>
    <p:sldLayoutId xmlns:r="http://schemas.openxmlformats.org/officeDocument/2006/relationships" id="2147483651" r:id="R2b8a2be4c45d4c88"/>
    <p:sldLayoutId xmlns:r="http://schemas.openxmlformats.org/officeDocument/2006/relationships" id="2147483652" r:id="R206954a219c94c53"/>
    <p:sldLayoutId xmlns:r="http://schemas.openxmlformats.org/officeDocument/2006/relationships" id="2147483653" r:id="Rea5a8ae17e104a27"/>
    <p:sldLayoutId xmlns:r="http://schemas.openxmlformats.org/officeDocument/2006/relationships" id="2147483654" r:id="Rbd06431fc5e04836"/>
    <p:sldLayoutId xmlns:r="http://schemas.openxmlformats.org/officeDocument/2006/relationships" id="2147483655" r:id="Rda6a9e28e4ff4df6"/>
    <p:sldLayoutId xmlns:r="http://schemas.openxmlformats.org/officeDocument/2006/relationships" id="2147483656" r:id="Re2513160e0dd49e7"/>
    <p:sldLayoutId xmlns:r="http://schemas.openxmlformats.org/officeDocument/2006/relationships" id="2147483657" r:id="Re6ce9756fa994aaa"/>
    <p:sldLayoutId xmlns:r="http://schemas.openxmlformats.org/officeDocument/2006/relationships" id="2147483658" r:id="Reb9d01fdeedb4385"/>
    <p:sldLayoutId xmlns:r="http://schemas.openxmlformats.org/officeDocument/2006/relationships" id="2147483659" r:id="R0277a58fb3b94045"/>
  </p:sldLayoutIdLst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c9bfa9c6ba64079" /><Relationship Type="http://schemas.openxmlformats.org/officeDocument/2006/relationships/image" Target="/ppt/media/image.png" Id="R2f8edc7a6ad14da7" /><Relationship Type="http://schemas.openxmlformats.org/officeDocument/2006/relationships/notesSlide" Target="/ppt/notesSlides/notesSlide1.xml" Id="R992bd578fa0948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c1acbccb9bf4527" /><Relationship Type="http://schemas.openxmlformats.org/officeDocument/2006/relationships/image" Target="/ppt/media/image2.png" Id="Rf5a82a0207614669" /><Relationship Type="http://schemas.openxmlformats.org/officeDocument/2006/relationships/notesSlide" Target="/ppt/notesSlides/notesSlide2.xml" Id="R0f90fc1ce43f42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75c101eff7247a8" /><Relationship Type="http://schemas.openxmlformats.org/officeDocument/2006/relationships/image" Target="/ppt/media/image3.png" Id="Rbe6dd439002f4db9" /><Relationship Type="http://schemas.openxmlformats.org/officeDocument/2006/relationships/notesSlide" Target="/ppt/notesSlides/notesSlide3.xml" Id="R17a420a1c6a249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7888536536f40a8" /><Relationship Type="http://schemas.openxmlformats.org/officeDocument/2006/relationships/image" Target="/ppt/media/image4.png" Id="Rb759435b54a741f1" /><Relationship Type="http://schemas.openxmlformats.org/officeDocument/2006/relationships/notesSlide" Target="/ppt/notesSlides/notesSlide4.xml" Id="Reca5951a5a2542e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898135c200f46b0" /><Relationship Type="http://schemas.openxmlformats.org/officeDocument/2006/relationships/image" Target="/ppt/media/image5.png" Id="Rf87f827eaf124f56" /><Relationship Type="http://schemas.openxmlformats.org/officeDocument/2006/relationships/notesSlide" Target="/ppt/notesSlides/notesSlide5.xml" Id="R474761ad9e2b4c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4952265903048b8" /><Relationship Type="http://schemas.openxmlformats.org/officeDocument/2006/relationships/image" Target="/ppt/media/image6.png" Id="R09164e3a08854a18" /><Relationship Type="http://schemas.openxmlformats.org/officeDocument/2006/relationships/notesSlide" Target="/ppt/notesSlides/notesSlide6.xml" Id="R7e81e5cf0ec048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7e28048cdb147c7" /><Relationship Type="http://schemas.openxmlformats.org/officeDocument/2006/relationships/image" Target="/ppt/media/image7.png" Id="R17006eff568b432f" /><Relationship Type="http://schemas.openxmlformats.org/officeDocument/2006/relationships/notesSlide" Target="/ppt/notesSlides/notesSlide7.xml" Id="R1afde2588e6b44e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2ef66b65dd04bc7" /><Relationship Type="http://schemas.openxmlformats.org/officeDocument/2006/relationships/image" Target="/ppt/media/image8.png" Id="R518d21f533dd4c46" /><Relationship Type="http://schemas.openxmlformats.org/officeDocument/2006/relationships/notesSlide" Target="/ppt/notesSlides/notesSlide8.xml" Id="R0f24b3b69ae7487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46314206f9443c2" /><Relationship Type="http://schemas.openxmlformats.org/officeDocument/2006/relationships/image" Target="/ppt/media/image9.png" Id="R30fbd27897d64c01" /><Relationship Type="http://schemas.openxmlformats.org/officeDocument/2006/relationships/notesSlide" Target="/ppt/notesSlides/notesSlide9.xml" Id="R9b14faab5b9c4f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1c9b5db81b0446c" /><Relationship Type="http://schemas.openxmlformats.org/officeDocument/2006/relationships/image" Target="/ppt/media/image10.png" Id="Ra978d0ca4ea240bd" /><Relationship Type="http://schemas.openxmlformats.org/officeDocument/2006/relationships/notesSlide" Target="/ppt/notesSlides/notesSlide10.xml" Id="R50c00527d3af43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337e083c83d4aba" /><Relationship Type="http://schemas.openxmlformats.org/officeDocument/2006/relationships/image" Target="/ppt/media/image11.png" Id="Rf8a29d22ad7342ed" /><Relationship Type="http://schemas.openxmlformats.org/officeDocument/2006/relationships/notesSlide" Target="/ppt/notesSlides/notesSlide11.xml" Id="R837eef0544384f6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c1ad781ee6347a4" /><Relationship Type="http://schemas.openxmlformats.org/officeDocument/2006/relationships/image" Target="/ppt/media/image12.png" Id="R3c414d26d8c348d6" /><Relationship Type="http://schemas.openxmlformats.org/officeDocument/2006/relationships/notesSlide" Target="/ppt/notesSlides/notesSlide12.xml" Id="Re8731f3acb0c4ed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680bc43656d4cd1" /><Relationship Type="http://schemas.openxmlformats.org/officeDocument/2006/relationships/image" Target="/ppt/media/image13.png" Id="R5b8ed53720eb4ea7" /><Relationship Type="http://schemas.openxmlformats.org/officeDocument/2006/relationships/notesSlide" Target="/ppt/notesSlides/notesSlide13.xml" Id="Rf5e0bb584a8642f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43e979ec2b14f16" /><Relationship Type="http://schemas.openxmlformats.org/officeDocument/2006/relationships/image" Target="/ppt/media/image14.png" Id="R42d180500f154092" /><Relationship Type="http://schemas.openxmlformats.org/officeDocument/2006/relationships/notesSlide" Target="/ppt/notesSlides/notesSlide14.xml" Id="R4be66375e3b943a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9affd9e467b4b3d" /><Relationship Type="http://schemas.openxmlformats.org/officeDocument/2006/relationships/image" Target="/ppt/media/image15.png" Id="R74692a74920d47dd" /><Relationship Type="http://schemas.openxmlformats.org/officeDocument/2006/relationships/notesSlide" Target="/ppt/notesSlides/notesSlide15.xml" Id="R0d42aec54496493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8edc7a6ad14da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B975B3-07E4-4C35-B1E3-9B49F705A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7334250"/>
            <a:ext cx="4048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>
                <a:solidFill>
                  <a:srgbClr val="EED099"/>
                </a:solidFill>
              </a:defRPr>
            </a:pPr>
            <a:r>
              <a:rPr sz="1875">
                <a:solidFill>
                  <a:srgbClr val="EED099"/>
                </a:solidFill>
              </a:rPr>
              <a:t>湖南楚光睿聆智感科技有限公司</a:t>
            </a:r>
          </a:p>
        </p:txBody>
      </p:sp>
    </p:spTree>
    <p:extLst>
      <p:ext uri="{BB962C8B-B14F-4D97-AF65-F5344CB8AC3E}">
        <p14:creationId xmlns:p14="http://schemas.microsoft.com/office/powerpoint/2010/main" val="174430983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a82a02076146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1458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6dd439002f4db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2537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59435b54a741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8737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7f827eaf124f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4946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64e3a08854a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4404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006eff568b432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504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d21f533dd4c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8739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fbd27897d64c0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83245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8d0ca4ea240b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156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a29d22ad7342e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68326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414d26d8c348d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79367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8ed53720eb4ea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740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d180500f15409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79872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692a74920d47d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38100"/>
            <a:ext cx="16256000" cy="9067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06944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2026-08-19T11:01:17.0640000Z</dcterms:created>
  <dcterms:modified xsi:type="dcterms:W3CDTF">2026-08-19T11:01:17.0640000Z</dcterms:modified>
</coreProperties>
</file>